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8" r:id="rId4"/>
    <p:sldId id="259" r:id="rId5"/>
    <p:sldId id="261" r:id="rId6"/>
    <p:sldId id="262" r:id="rId7"/>
    <p:sldId id="278" r:id="rId8"/>
    <p:sldId id="263" r:id="rId9"/>
    <p:sldId id="272" r:id="rId10"/>
    <p:sldId id="270" r:id="rId11"/>
    <p:sldId id="273" r:id="rId12"/>
    <p:sldId id="274" r:id="rId13"/>
    <p:sldId id="275" r:id="rId14"/>
    <p:sldId id="271" r:id="rId15"/>
    <p:sldId id="264" r:id="rId16"/>
    <p:sldId id="276" r:id="rId17"/>
    <p:sldId id="277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824" y="-7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72534-1CA8-4785-AA55-4B791E4AD0C0}" type="datetimeFigureOut">
              <a:rPr lang="en-GB" smtClean="0"/>
              <a:t>03/07/2015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B1F52-B603-4434-8E7B-7A0331C965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819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B1F52-B603-4434-8E7B-7A0331C965A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06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57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50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2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95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85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70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31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77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75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5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03D45-03DC-4E63-A176-5B7959CC9FD7}" type="datetimeFigureOut">
              <a:rPr lang="en-GB" smtClean="0"/>
              <a:t>02/07/2015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B653C-7935-4FBB-8FDF-CCAFFA03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32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60648"/>
            <a:ext cx="8949607" cy="600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3" y="6417659"/>
            <a:ext cx="836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http://www.slideshare.net/kevincreedharvey/continuous-integration-testing-django-ap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594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3"/>
            <a:ext cx="8784976" cy="463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8712" y="5949280"/>
            <a:ext cx="206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1) Create a new Job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65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8" y="332656"/>
            <a:ext cx="8729466" cy="616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8712" y="5949280"/>
            <a:ext cx="206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2) Configure your source code repo: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16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3244"/>
            <a:ext cx="8856984" cy="585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5113" y="3861048"/>
            <a:ext cx="2060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3) Specify triggers for the build (e.g. poll a git repo every 5mins for new commits).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785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7" y="404664"/>
            <a:ext cx="818663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137" y="764704"/>
            <a:ext cx="256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4) Define the build script:</a:t>
            </a:r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94137" y="2843644"/>
            <a:ext cx="2321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5) Configure report output files locations (e.g. coverage etc)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31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7"/>
            <a:ext cx="8712968" cy="576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3170" y="6268670"/>
            <a:ext cx="459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5) Send e-mail notifications for unstable builds.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761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5" y="1700808"/>
            <a:ext cx="8735370" cy="401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Main dashboard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00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33382"/>
            <a:ext cx="8568952" cy="601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5039"/>
            <a:ext cx="8229600" cy="70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smtClean="0"/>
              <a:t>Build details</a:t>
            </a:r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80353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712968" cy="45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26616" y="260648"/>
            <a:ext cx="8229600" cy="70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smtClean="0"/>
              <a:t>Plenty of info to drill down into:</a:t>
            </a:r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2238085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Selenium tests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251520" y="1340768"/>
            <a:ext cx="83529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To allow selenium webdriver test classes, need to install </a:t>
            </a:r>
            <a:r>
              <a:rPr lang="en-GB" b="1" smtClean="0">
                <a:latin typeface="Consolas" panose="020B0609020204030204" pitchFamily="49" charset="0"/>
                <a:cs typeface="Consolas" panose="020B0609020204030204" pitchFamily="49" charset="0"/>
              </a:rPr>
              <a:t>xvfb</a:t>
            </a:r>
            <a:r>
              <a:rPr lang="en-GB" smtClean="0"/>
              <a:t> on the server.</a:t>
            </a:r>
          </a:p>
          <a:p>
            <a:endParaRPr lang="en-GB"/>
          </a:p>
          <a:p>
            <a:r>
              <a:rPr lang="en-GB" b="1" smtClean="0">
                <a:latin typeface="Consolas" panose="020B0609020204030204" pitchFamily="49" charset="0"/>
                <a:cs typeface="Consolas" panose="020B0609020204030204" pitchFamily="49" charset="0"/>
              </a:rPr>
              <a:t>sudo yum install xorg-x11-server-Xvfb</a:t>
            </a:r>
          </a:p>
          <a:p>
            <a:endParaRPr lang="en-GB"/>
          </a:p>
          <a:p>
            <a:r>
              <a:rPr lang="en-GB" smtClean="0"/>
              <a:t>In jenkins:</a:t>
            </a:r>
          </a:p>
          <a:p>
            <a:r>
              <a:rPr lang="en-GB"/>
              <a:t>I</a:t>
            </a:r>
            <a:r>
              <a:rPr lang="en-GB" smtClean="0"/>
              <a:t>nstall the xvfb plugin.</a:t>
            </a:r>
          </a:p>
          <a:p>
            <a:r>
              <a:rPr lang="en-GB" smtClean="0"/>
              <a:t>Then:"</a:t>
            </a:r>
            <a:r>
              <a:rPr lang="en-GB" b="1" smtClean="0">
                <a:latin typeface="Consolas" panose="020B0609020204030204" pitchFamily="49" charset="0"/>
                <a:cs typeface="Consolas" panose="020B0609020204030204" pitchFamily="49" charset="0"/>
              </a:rPr>
              <a:t>Manage Jenkins</a:t>
            </a:r>
            <a:r>
              <a:rPr lang="en-GB" smtClean="0"/>
              <a:t>" =&gt; "</a:t>
            </a:r>
            <a:r>
              <a:rPr lang="en-GB" b="1" smtClean="0">
                <a:latin typeface="Consolas" panose="020B0609020204030204" pitchFamily="49" charset="0"/>
                <a:cs typeface="Consolas" panose="020B0609020204030204" pitchFamily="49" charset="0"/>
              </a:rPr>
              <a:t>Configure System</a:t>
            </a:r>
            <a:r>
              <a:rPr lang="en-GB" smtClean="0"/>
              <a:t>" =&gt; "</a:t>
            </a:r>
            <a:r>
              <a:rPr lang="en-GB" b="1" smtClean="0">
                <a:latin typeface="Consolas" panose="020B0609020204030204" pitchFamily="49" charset="0"/>
                <a:cs typeface="Consolas" panose="020B0609020204030204" pitchFamily="49" charset="0"/>
              </a:rPr>
              <a:t>Xvfb installation</a:t>
            </a:r>
            <a:r>
              <a:rPr lang="en-GB" smtClean="0"/>
              <a:t>“</a:t>
            </a:r>
          </a:p>
          <a:p>
            <a:r>
              <a:rPr lang="en-GB" smtClean="0"/>
              <a:t>Add xvfb installation, chose automatic config and give it a name (e.g. xvfb-jenkins).</a:t>
            </a:r>
          </a:p>
          <a:p>
            <a:endParaRPr lang="en-GB"/>
          </a:p>
          <a:p>
            <a:r>
              <a:rPr lang="en-GB" smtClean="0"/>
              <a:t>In the Jenkins project configure the option:</a:t>
            </a:r>
          </a:p>
          <a:p>
            <a:r>
              <a:rPr lang="en-GB" smtClean="0"/>
              <a:t>Start Xvfb before the build, and shut it down after</a:t>
            </a:r>
          </a:p>
          <a:p>
            <a:endParaRPr lang="en-GB"/>
          </a:p>
          <a:p>
            <a:r>
              <a:rPr lang="en-GB" smtClean="0"/>
              <a:t>Click </a:t>
            </a:r>
            <a:r>
              <a:rPr lang="en-GB" b="1" smtClean="0">
                <a:latin typeface="Consolas" panose="020B0609020204030204" pitchFamily="49" charset="0"/>
                <a:cs typeface="Consolas" panose="020B0609020204030204" pitchFamily="49" charset="0"/>
              </a:rPr>
              <a:t>advanced</a:t>
            </a:r>
            <a:r>
              <a:rPr lang="en-GB" smtClean="0"/>
              <a:t>, then:</a:t>
            </a:r>
          </a:p>
          <a:p>
            <a:r>
              <a:rPr lang="en-GB" smtClean="0"/>
              <a:t>check - </a:t>
            </a:r>
            <a:r>
              <a:rPr lang="en-GB" b="1" smtClean="0">
                <a:latin typeface="Consolas" panose="020B0609020204030204" pitchFamily="49" charset="0"/>
                <a:cs typeface="Consolas" panose="020B0609020204030204" pitchFamily="49" charset="0"/>
              </a:rPr>
              <a:t>'Let Xvfb choose display name</a:t>
            </a:r>
            <a:r>
              <a:rPr lang="en-GB" smtClean="0"/>
              <a:t>' &amp; </a:t>
            </a:r>
            <a:r>
              <a:rPr lang="en-GB" b="1" smtClean="0">
                <a:latin typeface="Consolas" panose="020B0609020204030204" pitchFamily="49" charset="0"/>
                <a:cs typeface="Consolas" panose="020B0609020204030204" pitchFamily="49" charset="0"/>
              </a:rPr>
              <a:t>'I’m running this job in parallel on same node</a:t>
            </a:r>
            <a:r>
              <a:rPr lang="en-GB" smtClean="0"/>
              <a:t>' &amp; </a:t>
            </a:r>
            <a:r>
              <a:rPr lang="en-GB" b="1" smtClean="0">
                <a:latin typeface="Consolas" panose="020B0609020204030204" pitchFamily="49" charset="0"/>
                <a:cs typeface="Consolas" panose="020B0609020204030204" pitchFamily="49" charset="0"/>
              </a:rPr>
              <a:t>'Log Xvfb output</a:t>
            </a:r>
            <a:r>
              <a:rPr lang="en-GB" smtClean="0"/>
              <a:t>‘</a:t>
            </a:r>
          </a:p>
          <a:p>
            <a:r>
              <a:rPr lang="en-GB" b="1" smtClean="0"/>
              <a:t>timeout in secs:  0</a:t>
            </a:r>
          </a:p>
          <a:p>
            <a:r>
              <a:rPr lang="en-GB" b="1" smtClean="0"/>
              <a:t>Xvfb screen:  1020x768x24</a:t>
            </a:r>
          </a:p>
          <a:p>
            <a:r>
              <a:rPr lang="en-GB" b="1" smtClean="0"/>
              <a:t>Xvfb display name offset:  1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99205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309320"/>
            <a:ext cx="589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http://martinfowler.com/articles/continuousIntegration.html</a:t>
            </a:r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57200" y="1828611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smtClean="0"/>
              <a:t>“Continuous </a:t>
            </a:r>
            <a:r>
              <a:rPr lang="en-GB" sz="2400" b="1"/>
              <a:t>Integration</a:t>
            </a:r>
            <a:r>
              <a:rPr lang="en-GB" sz="2400"/>
              <a:t> (CI) is a development practice that requires developers to </a:t>
            </a:r>
            <a:r>
              <a:rPr lang="en-GB" sz="2400" b="1"/>
              <a:t>integrate</a:t>
            </a:r>
            <a:r>
              <a:rPr lang="en-GB" sz="2400"/>
              <a:t> code into a shared repository several times a day. Each check-in is then verified by an automated build, allowing teams to detect problems </a:t>
            </a:r>
            <a:r>
              <a:rPr lang="en-GB" sz="2400"/>
              <a:t>early</a:t>
            </a:r>
            <a:r>
              <a:rPr lang="en-GB" sz="2400" smtClean="0"/>
              <a:t>.”</a:t>
            </a:r>
            <a:endParaRPr lang="en-GB" sz="2400"/>
          </a:p>
          <a:p>
            <a:endParaRPr lang="en-GB" sz="24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What is CI?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579240" y="3563724"/>
            <a:ext cx="534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http://www.thoughtworks.com/continuous-integration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21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Role of a CI server</a:t>
            </a:r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23" y="1417638"/>
            <a:ext cx="8306973" cy="343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0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9207"/>
            <a:ext cx="7488832" cy="498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5224"/>
            <a:ext cx="54959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17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575070"/>
            <a:ext cx="764319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mtClean="0"/>
              <a:t>On CentOS/RedHat:</a:t>
            </a:r>
          </a:p>
          <a:p>
            <a:endParaRPr lang="en-GB" sz="2400" b="1" smtClean="0"/>
          </a:p>
          <a:p>
            <a:r>
              <a:rPr lang="en-GB" sz="1200" b="1" smtClean="0">
                <a:latin typeface="Consolas" panose="020B0609020204030204" pitchFamily="49" charset="0"/>
                <a:cs typeface="Consolas" panose="020B0609020204030204" pitchFamily="49" charset="0"/>
              </a:rPr>
              <a:t>sudo wget -O /etc/yum.repos.d/jenkins.repo http://pkg.jenkins-ci.org/redhat/jenkins.repo</a:t>
            </a:r>
          </a:p>
          <a:p>
            <a:r>
              <a:rPr lang="en-GB" sz="1200" b="1" smtClean="0">
                <a:latin typeface="Consolas" panose="020B0609020204030204" pitchFamily="49" charset="0"/>
                <a:cs typeface="Consolas" panose="020B0609020204030204" pitchFamily="49" charset="0"/>
              </a:rPr>
              <a:t>sudo rpm --import http://pkg.jenkins-ci.org/redhat/jenkins-ci.org.key</a:t>
            </a:r>
          </a:p>
          <a:p>
            <a:r>
              <a:rPr lang="en-GB" sz="1200" b="1" smtClean="0">
                <a:latin typeface="Consolas" panose="020B0609020204030204" pitchFamily="49" charset="0"/>
                <a:cs typeface="Consolas" panose="020B0609020204030204" pitchFamily="49" charset="0"/>
              </a:rPr>
              <a:t>sudo yum install jenkins</a:t>
            </a:r>
          </a:p>
          <a:p>
            <a:endParaRPr lang="en-GB"/>
          </a:p>
          <a:p>
            <a:r>
              <a:rPr lang="en-GB" smtClean="0"/>
              <a:t>then:</a:t>
            </a:r>
          </a:p>
          <a:p>
            <a:endParaRPr lang="en-GB"/>
          </a:p>
          <a:p>
            <a:r>
              <a:rPr lang="en-GB" sz="1600" b="1" smtClean="0">
                <a:latin typeface="Consolas" panose="020B0609020204030204" pitchFamily="49" charset="0"/>
                <a:cs typeface="Consolas" panose="020B0609020204030204" pitchFamily="49" charset="0"/>
              </a:rPr>
              <a:t>service jenkins start</a:t>
            </a:r>
          </a:p>
          <a:p>
            <a:endParaRPr lang="en-GB" smtClean="0"/>
          </a:p>
          <a:p>
            <a:r>
              <a:rPr lang="en-GB"/>
              <a:t>P</a:t>
            </a:r>
            <a:r>
              <a:rPr lang="en-GB" smtClean="0"/>
              <a:t>oint a browser at: </a:t>
            </a:r>
          </a:p>
          <a:p>
            <a:endParaRPr lang="en-GB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b="1" smtClean="0">
                <a:latin typeface="Consolas" panose="020B0609020204030204" pitchFamily="49" charset="0"/>
                <a:cs typeface="Consolas" panose="020B0609020204030204" pitchFamily="49" charset="0"/>
              </a:rPr>
              <a:t>localhost:8080</a:t>
            </a:r>
            <a:r>
              <a:rPr lang="en-GB" sz="160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GB"/>
          </a:p>
          <a:p>
            <a:r>
              <a:rPr lang="en-GB" smtClean="0"/>
              <a:t>and you’re off!</a:t>
            </a:r>
            <a:endParaRPr lang="en-GB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Installing Jenkins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23528" y="6277024"/>
            <a:ext cx="808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smtClean="0"/>
              <a:t>jenkins:https://wiki.jenkins-ci.org/display/JENKINS/Installing+Jenkins+on+RedHat+distributions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98083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61995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1" y="5651956"/>
            <a:ext cx="6322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In Jenkins dashboard:</a:t>
            </a:r>
          </a:p>
          <a:p>
            <a:r>
              <a:rPr lang="de-DE"/>
              <a:t> </a:t>
            </a:r>
            <a:r>
              <a:rPr lang="de-DE" smtClean="0"/>
              <a:t>   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Manage Jenkins </a:t>
            </a:r>
            <a:r>
              <a:rPr lang="de-DE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Manage Plugins</a:t>
            </a:r>
          </a:p>
          <a:p>
            <a:r>
              <a:rPr lang="de-DE"/>
              <a:t> </a:t>
            </a:r>
            <a:r>
              <a:rPr lang="de-DE" smtClean="0"/>
              <a:t>   In the </a:t>
            </a:r>
            <a:r>
              <a:rPr lang="de-DE" b="1" smtClean="0">
                <a:latin typeface="Consolas" panose="020B0609020204030204" pitchFamily="49" charset="0"/>
                <a:cs typeface="Consolas" panose="020B0609020204030204" pitchFamily="49" charset="0"/>
              </a:rPr>
              <a:t>Available</a:t>
            </a:r>
            <a:r>
              <a:rPr lang="de-DE" smtClean="0"/>
              <a:t> tab, search for and install the above plugins.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01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002"/>
            <a:ext cx="8231113" cy="598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5536" y="6196662"/>
            <a:ext cx="418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http://nedbatchelder.com/code/coverage/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45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3513"/>
            <a:ext cx="8186546" cy="545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9" y="5797422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django-jenkins is a plugin that runs the tests and outputs the files that Jenkins needs to report on the build.</a:t>
            </a:r>
          </a:p>
          <a:p>
            <a:r>
              <a:rPr lang="en-GB" smtClean="0"/>
              <a:t>https://sites.google.com/site/kmmbvnr/home/django-jenkins-tutorial</a:t>
            </a:r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4860032" y="1124744"/>
            <a:ext cx="1870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mtClean="0"/>
              <a:t>(with Django)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36523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0746"/>
            <a:ext cx="8712968" cy="579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89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320</Words>
  <Application>Microsoft Office PowerPoint</Application>
  <PresentationFormat>On-screen Show (4:3)</PresentationFormat>
  <Paragraphs>58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Selenium tests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</dc:creator>
  <cp:lastModifiedBy>dan</cp:lastModifiedBy>
  <cp:revision>16</cp:revision>
  <dcterms:created xsi:type="dcterms:W3CDTF">2015-07-02T19:59:08Z</dcterms:created>
  <dcterms:modified xsi:type="dcterms:W3CDTF">2015-07-02T23:40:53Z</dcterms:modified>
</cp:coreProperties>
</file>